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313" r:id="rId3"/>
    <p:sldId id="314" r:id="rId4"/>
    <p:sldId id="315" r:id="rId5"/>
    <p:sldId id="316" r:id="rId6"/>
    <p:sldId id="317" r:id="rId7"/>
    <p:sldId id="259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5" r:id="rId23"/>
    <p:sldId id="273" r:id="rId24"/>
    <p:sldId id="274" r:id="rId25"/>
    <p:sldId id="277" r:id="rId26"/>
    <p:sldId id="278" r:id="rId27"/>
    <p:sldId id="279" r:id="rId28"/>
    <p:sldId id="280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</p:sldIdLst>
  <p:sldSz cx="9144000" cy="6858000" type="screen4x3"/>
  <p:notesSz cx="6858000" cy="9144000"/>
  <p:photoAlbum layout="1picTitle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67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9DB-A160-41A4-A00A-C1F7A7DDEE5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2258-7882-44D2-8CDC-35E6FDCBF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9DB-A160-41A4-A00A-C1F7A7DDEE5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2258-7882-44D2-8CDC-35E6FDCBF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9DB-A160-41A4-A00A-C1F7A7DDEE5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2258-7882-44D2-8CDC-35E6FDCBF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9DB-A160-41A4-A00A-C1F7A7DDEE5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2258-7882-44D2-8CDC-35E6FDCBF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9DB-A160-41A4-A00A-C1F7A7DDEE5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2258-7882-44D2-8CDC-35E6FDCBF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9DB-A160-41A4-A00A-C1F7A7DDEE5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2258-7882-44D2-8CDC-35E6FDCBF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9DB-A160-41A4-A00A-C1F7A7DDEE5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2258-7882-44D2-8CDC-35E6FDCBF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9DB-A160-41A4-A00A-C1F7A7DDEE5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2258-7882-44D2-8CDC-35E6FDCBF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9DB-A160-41A4-A00A-C1F7A7DDEE5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2258-7882-44D2-8CDC-35E6FDCBF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9DB-A160-41A4-A00A-C1F7A7DDEE5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2258-7882-44D2-8CDC-35E6FDCBF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9DB-A160-41A4-A00A-C1F7A7DDEE5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2258-7882-44D2-8CDC-35E6FDCBF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B9DB-A160-41A4-A00A-C1F7A7DDEE5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C2258-7882-44D2-8CDC-35E6FDCBFE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honet.in/HousingsocietyOnLine.asp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honet.in/HousingsocietyOnLine.aspx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honet.in/HousingsocietyOnLine.aspx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honet.in/HousingsocietyOnLine.aspx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honet.in/AndroidSocietyOnline.htm" TargetMode="External"/><Relationship Id="rId2" Type="http://schemas.openxmlformats.org/officeDocument/2006/relationships/hyperlink" Target="https://www.echonet.in/HousingsocietyOnLine.aspx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honet.in/AndroidSocietyOnline.htm" TargetMode="External"/><Relationship Id="rId2" Type="http://schemas.openxmlformats.org/officeDocument/2006/relationships/hyperlink" Target="https://www.echonet.in/HousingsocietyOnLine.asp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Society Online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685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Echo Software Consultancy Services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2136339"/>
            <a:ext cx="7162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Society Administrator</a:t>
            </a:r>
            <a:r>
              <a:rPr lang="en-US" sz="2800" dirty="0"/>
              <a:t> can maintain various data, generate Bill / Receipt  , Assign Password to members, Check / update complaint , Vehicle information , Item information , Visitor record  , Check member balance amount, Received - Expenditure Details using website. Information Email Can be send to all members , Bill can be Emailed in .</a:t>
            </a:r>
            <a:r>
              <a:rPr lang="en-US" sz="2800" dirty="0" err="1"/>
              <a:t>pdf</a:t>
            </a:r>
            <a:r>
              <a:rPr lang="en-US" sz="2800" dirty="0"/>
              <a:t> form.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Charges</a:t>
            </a:r>
            <a:endParaRPr lang="en-US" dirty="0"/>
          </a:p>
        </p:txBody>
      </p:sp>
      <p:pic>
        <p:nvPicPr>
          <p:cNvPr id="3" name="Picture 2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7200" y="30480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Create Charges as per Society need.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Expenditure</a:t>
            </a:r>
            <a:endParaRPr lang="en-US" dirty="0"/>
          </a:p>
        </p:txBody>
      </p:sp>
      <p:pic>
        <p:nvPicPr>
          <p:cNvPr id="3" name="Picture 2" descr="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7200" y="297180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Create Expenditure Head.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Property Details</a:t>
            </a:r>
            <a:endParaRPr lang="en-US" dirty="0"/>
          </a:p>
        </p:txBody>
      </p:sp>
      <p:pic>
        <p:nvPicPr>
          <p:cNvPr id="3" name="Picture 2" descr="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Members Database</a:t>
            </a:r>
            <a:endParaRPr lang="en-US" dirty="0"/>
          </a:p>
        </p:txBody>
      </p:sp>
      <p:pic>
        <p:nvPicPr>
          <p:cNvPr id="3" name="Picture 2" descr="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 Charges to Members</a:t>
            </a:r>
            <a:br>
              <a:rPr lang="en-US" dirty="0" smtClean="0"/>
            </a:br>
            <a:r>
              <a:rPr lang="en-US" dirty="0" smtClean="0"/>
              <a:t>(for Auto Bill Generation)</a:t>
            </a:r>
            <a:endParaRPr lang="en-US" dirty="0"/>
          </a:p>
        </p:txBody>
      </p:sp>
      <p:pic>
        <p:nvPicPr>
          <p:cNvPr id="3" name="Picture 2" descr="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7200" y="35052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Assign Charges to all members , so that Bills for all members can be made with single click.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 Late fee and Bill Duration</a:t>
            </a:r>
            <a:endParaRPr lang="en-US" dirty="0"/>
          </a:p>
        </p:txBody>
      </p:sp>
      <p:pic>
        <p:nvPicPr>
          <p:cNvPr id="3" name="Picture 2" descr="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Non Member Group</a:t>
            </a:r>
            <a:endParaRPr lang="en-US" dirty="0"/>
          </a:p>
        </p:txBody>
      </p:sp>
      <p:pic>
        <p:nvPicPr>
          <p:cNvPr id="3" name="Picture 2" descr="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7200" y="3048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Create Non Members group.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Non Member’s Database</a:t>
            </a:r>
            <a:endParaRPr lang="en-US" dirty="0"/>
          </a:p>
        </p:txBody>
      </p:sp>
      <p:pic>
        <p:nvPicPr>
          <p:cNvPr id="3" name="Picture 2" descr="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52600"/>
            <a:ext cx="8229600" cy="4627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7200" y="3048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Create Non Members database as per Non Member group.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Opening Balance (Bank)</a:t>
            </a:r>
            <a:endParaRPr lang="en-US" dirty="0"/>
          </a:p>
        </p:txBody>
      </p:sp>
      <p:pic>
        <p:nvPicPr>
          <p:cNvPr id="3" name="Picture 2" descr="13 Opening Balanc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7200" y="2438400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Initially opening balance to be inserted into Bank account and Cash account.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Select Receive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C00000"/>
                </a:solidFill>
              </a:rPr>
              <a:t>Bank or Cash Register prior to entry.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14600" y="22860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67000" y="2438400"/>
            <a:ext cx="1371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5257800" y="2438400"/>
            <a:ext cx="2209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Opening Balance (Bank)</a:t>
            </a:r>
            <a:endParaRPr lang="en-US" dirty="0"/>
          </a:p>
        </p:txBody>
      </p:sp>
      <p:pic>
        <p:nvPicPr>
          <p:cNvPr id="3" name="Picture 2" descr="14 Opening Balanc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3400" y="3505200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Initially opening balance to be inserted into Bank account and Cash account.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Select Receive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C00000"/>
                </a:solidFill>
              </a:rPr>
              <a:t>Bank or Cash Register prior to entry.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Society Online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685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Echo Software Consultancy Services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2136339"/>
            <a:ext cx="7162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Members</a:t>
            </a:r>
            <a:r>
              <a:rPr lang="en-US" sz="2800" dirty="0"/>
              <a:t> can check Members List,  Vehicle details , Visitor details, Bills , Receipt , Information posted my Manager , Important Phone </a:t>
            </a:r>
            <a:r>
              <a:rPr lang="en-US" sz="2800" dirty="0" err="1"/>
              <a:t>Nos</a:t>
            </a:r>
            <a:r>
              <a:rPr lang="en-US" sz="2800" dirty="0"/>
              <a:t> ,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Download documents uploaded by Manager , Post Complaints ,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Check complaints status , Post important Phone numbers </a:t>
            </a:r>
            <a:r>
              <a:rPr lang="en-US" sz="2800" dirty="0" err="1"/>
              <a:t>usuful</a:t>
            </a:r>
            <a:r>
              <a:rPr lang="en-US" sz="2800" dirty="0"/>
              <a:t> for all society members using Android Application or Website ,  So Manager need not to send Bill / Receipt to </a:t>
            </a:r>
            <a:r>
              <a:rPr lang="en-US" sz="2800" dirty="0" smtClean="0"/>
              <a:t>members.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Opening Balance (Cash)</a:t>
            </a:r>
            <a:endParaRPr lang="en-US" dirty="0"/>
          </a:p>
        </p:txBody>
      </p:sp>
      <p:pic>
        <p:nvPicPr>
          <p:cNvPr id="3" name="Picture 2" descr="15 Opening Balanc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62000" y="2743200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Initially opening balance to be inserted into Bank account and Cash account.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Select Receive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C00000"/>
                </a:solidFill>
              </a:rPr>
              <a:t>Bank or Cash Register prior to entry.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Bill Single</a:t>
            </a:r>
            <a:endParaRPr lang="en-US" dirty="0"/>
          </a:p>
        </p:txBody>
      </p:sp>
      <p:pic>
        <p:nvPicPr>
          <p:cNvPr id="3" name="Picture 2" descr="16 Bill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09600" y="2209800"/>
            <a:ext cx="2743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rgbClr val="C00000"/>
                </a:solidFill>
              </a:rPr>
              <a:t>Click - Create New Bill , prior to make any Bill.</a:t>
            </a:r>
          </a:p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rgbClr val="C00000"/>
                </a:solidFill>
              </a:rPr>
              <a:t>Select Member </a:t>
            </a:r>
            <a:r>
              <a:rPr lang="en-US" sz="1600" b="1" dirty="0" err="1" smtClean="0">
                <a:solidFill>
                  <a:srgbClr val="C00000"/>
                </a:solidFill>
              </a:rPr>
              <a:t>Reg</a:t>
            </a:r>
            <a:r>
              <a:rPr lang="en-US" sz="1600" b="1" dirty="0" smtClean="0">
                <a:solidFill>
                  <a:srgbClr val="C00000"/>
                </a:solidFill>
              </a:rPr>
              <a:t> No</a:t>
            </a:r>
          </a:p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rgbClr val="C00000"/>
                </a:solidFill>
              </a:rPr>
              <a:t>Select Charges Type</a:t>
            </a:r>
          </a:p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rgbClr val="C00000"/>
                </a:solidFill>
              </a:rPr>
              <a:t>Amount</a:t>
            </a:r>
          </a:p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rgbClr val="C00000"/>
                </a:solidFill>
              </a:rPr>
              <a:t>Click Save</a:t>
            </a:r>
          </a:p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rgbClr val="C00000"/>
                </a:solidFill>
              </a:rPr>
              <a:t>Repeat point 3 to 5 again for next entry.</a:t>
            </a:r>
          </a:p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rgbClr val="C00000"/>
                </a:solidFill>
              </a:rPr>
              <a:t>After complete entry of present Bill , click - Create New  Bill again.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Bill Single</a:t>
            </a:r>
            <a:endParaRPr lang="en-US" dirty="0"/>
          </a:p>
        </p:txBody>
      </p:sp>
      <p:pic>
        <p:nvPicPr>
          <p:cNvPr id="3" name="Picture 2" descr="19 Bill Update Late Charg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format Generated online</a:t>
            </a:r>
            <a:endParaRPr lang="en-US" dirty="0"/>
          </a:p>
        </p:txBody>
      </p:sp>
      <p:pic>
        <p:nvPicPr>
          <p:cNvPr id="3" name="Picture 2" descr="17 Bill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format Generated </a:t>
            </a:r>
            <a:r>
              <a:rPr lang="en-US" dirty="0" err="1" smtClean="0"/>
              <a:t>Pdf</a:t>
            </a:r>
            <a:r>
              <a:rPr lang="en-US" dirty="0" smtClean="0"/>
              <a:t> format</a:t>
            </a:r>
            <a:endParaRPr lang="en-US" dirty="0"/>
          </a:p>
        </p:txBody>
      </p:sp>
      <p:pic>
        <p:nvPicPr>
          <p:cNvPr id="3" name="Picture 2" descr="18 Bill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Bill can be Emailed to All members with single click</a:t>
            </a:r>
            <a:endParaRPr lang="en-US" dirty="0"/>
          </a:p>
        </p:txBody>
      </p:sp>
      <p:pic>
        <p:nvPicPr>
          <p:cNvPr id="3" name="Picture 2" descr="21 Send Bills as Email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Bill to all members with single click (As charges assigned)</a:t>
            </a:r>
            <a:endParaRPr lang="en-US" dirty="0"/>
          </a:p>
        </p:txBody>
      </p:sp>
      <p:pic>
        <p:nvPicPr>
          <p:cNvPr id="3" name="Picture 2" descr="22 Bill Automatic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Bill to all members with single click (As charges assigned)</a:t>
            </a:r>
            <a:endParaRPr lang="en-US" dirty="0"/>
          </a:p>
        </p:txBody>
      </p:sp>
      <p:pic>
        <p:nvPicPr>
          <p:cNvPr id="3" name="Picture 2" descr="23 Bill Automatic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in </a:t>
            </a:r>
            <a:r>
              <a:rPr lang="en-US" dirty="0" err="1" smtClean="0"/>
              <a:t>Pdf</a:t>
            </a:r>
            <a:r>
              <a:rPr lang="en-US" dirty="0" smtClean="0"/>
              <a:t> format</a:t>
            </a:r>
            <a:endParaRPr lang="en-US" dirty="0"/>
          </a:p>
        </p:txBody>
      </p:sp>
      <p:pic>
        <p:nvPicPr>
          <p:cNvPr id="3" name="Picture 2" descr="24 Bill made Automatic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as Bill received</a:t>
            </a:r>
            <a:endParaRPr lang="en-US" dirty="0"/>
          </a:p>
        </p:txBody>
      </p:sp>
      <p:pic>
        <p:nvPicPr>
          <p:cNvPr id="3" name="Picture 2" descr="27 Bill Deposi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Society Online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685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Echo Software Consultancy Services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2136339"/>
            <a:ext cx="7162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Security :</a:t>
            </a:r>
            <a:br>
              <a:rPr lang="en-US" sz="2800" b="1" dirty="0"/>
            </a:br>
            <a:r>
              <a:rPr lang="en-US" sz="2800" dirty="0"/>
              <a:t>1. Visitor Record (With Photo) : Using Android App , security personnel can enter visitor data, owner will receive SMS during entry.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2. Swimming pool / Club House </a:t>
            </a:r>
            <a:r>
              <a:rPr lang="en-US" sz="2800" dirty="0" err="1"/>
              <a:t>authorisation</a:t>
            </a:r>
            <a:r>
              <a:rPr lang="en-US" sz="2800" dirty="0"/>
              <a:t> : Manager can </a:t>
            </a:r>
            <a:r>
              <a:rPr lang="en-US" sz="2800" dirty="0" err="1"/>
              <a:t>authorise</a:t>
            </a:r>
            <a:r>
              <a:rPr lang="en-US" sz="2800" dirty="0"/>
              <a:t> personnel to enter pool / club house.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as Bill received</a:t>
            </a:r>
            <a:endParaRPr lang="en-US" dirty="0"/>
          </a:p>
        </p:txBody>
      </p:sp>
      <p:pic>
        <p:nvPicPr>
          <p:cNvPr id="3" name="Picture 2" descr="28 Bill Deposit in Bank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</a:t>
            </a:r>
            <a:r>
              <a:rPr lang="en-US" dirty="0" smtClean="0"/>
              <a:t>Transaction report</a:t>
            </a:r>
            <a:endParaRPr lang="en-US" dirty="0"/>
          </a:p>
        </p:txBody>
      </p:sp>
      <p:pic>
        <p:nvPicPr>
          <p:cNvPr id="3" name="Picture 2" descr="29 Bank Detail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Transaction report</a:t>
            </a:r>
            <a:endParaRPr lang="en-US" dirty="0"/>
          </a:p>
        </p:txBody>
      </p:sp>
      <p:pic>
        <p:nvPicPr>
          <p:cNvPr id="3" name="Picture 2" descr="30 Cash Detail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Member’s List</a:t>
            </a:r>
            <a:endParaRPr lang="en-US" dirty="0"/>
          </a:p>
        </p:txBody>
      </p:sp>
      <p:pic>
        <p:nvPicPr>
          <p:cNvPr id="3" name="Picture 2" descr="31 Member Lis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Member Ledger</a:t>
            </a:r>
            <a:endParaRPr lang="en-US" dirty="0"/>
          </a:p>
        </p:txBody>
      </p:sp>
      <p:pic>
        <p:nvPicPr>
          <p:cNvPr id="3" name="Picture 2" descr="32 Member Ledger All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Member Ledger</a:t>
            </a:r>
            <a:endParaRPr lang="en-US" dirty="0"/>
          </a:p>
        </p:txBody>
      </p:sp>
      <p:pic>
        <p:nvPicPr>
          <p:cNvPr id="3" name="Picture 2" descr="33 Member Ledger Selected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Balance Report</a:t>
            </a:r>
            <a:endParaRPr lang="en-US" dirty="0"/>
          </a:p>
        </p:txBody>
      </p:sp>
      <p:pic>
        <p:nvPicPr>
          <p:cNvPr id="3" name="Picture 2" descr="34 Member Balance Repor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Defaulter Report</a:t>
            </a:r>
            <a:endParaRPr lang="en-US" dirty="0"/>
          </a:p>
        </p:txBody>
      </p:sp>
      <p:pic>
        <p:nvPicPr>
          <p:cNvPr id="3" name="Picture 2" descr="35 Member Balance Lis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Details</a:t>
            </a:r>
            <a:endParaRPr lang="en-US" dirty="0"/>
          </a:p>
        </p:txBody>
      </p:sp>
      <p:pic>
        <p:nvPicPr>
          <p:cNvPr id="3" name="Picture 2" descr="36 Member Bill Repor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Received Amount as per Charges</a:t>
            </a:r>
            <a:endParaRPr lang="en-US" dirty="0"/>
          </a:p>
        </p:txBody>
      </p:sp>
      <p:pic>
        <p:nvPicPr>
          <p:cNvPr id="3" name="Picture 2" descr="37 Member Bill Report as Per Charg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Society Online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685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Echo Software Consultancy Services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2136339"/>
            <a:ext cx="7162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QR Code :</a:t>
            </a:r>
            <a:br>
              <a:rPr lang="en-US" sz="2800" b="1" dirty="0"/>
            </a:br>
            <a:r>
              <a:rPr lang="en-US" sz="2800" dirty="0"/>
              <a:t>QR Code can be generated by Society Admin.</a:t>
            </a:r>
            <a:br>
              <a:rPr lang="en-US" sz="2800" dirty="0"/>
            </a:br>
            <a:r>
              <a:rPr lang="en-US" sz="2800" dirty="0"/>
              <a:t>Visitor can scan QR Code to enter own data.</a:t>
            </a:r>
            <a:br>
              <a:rPr lang="en-US" sz="2800" dirty="0"/>
            </a:br>
            <a:r>
              <a:rPr lang="en-US" sz="2800" dirty="0"/>
              <a:t>Concerned member can check the visitor </a:t>
            </a:r>
            <a:r>
              <a:rPr lang="en-US" sz="2800" dirty="0" smtClean="0"/>
              <a:t>details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Member’s Bill / Received Report</a:t>
            </a:r>
            <a:endParaRPr lang="en-US" dirty="0"/>
          </a:p>
        </p:txBody>
      </p:sp>
      <p:pic>
        <p:nvPicPr>
          <p:cNvPr id="3" name="Picture 2" descr="38 Member Bill Receipt Repor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Received by Members</a:t>
            </a:r>
            <a:endParaRPr lang="en-US" dirty="0"/>
          </a:p>
        </p:txBody>
      </p:sp>
      <p:pic>
        <p:nvPicPr>
          <p:cNvPr id="3" name="Picture 2" descr="39 Member Transaction Repor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Reports</a:t>
            </a:r>
            <a:endParaRPr lang="en-US" dirty="0"/>
          </a:p>
        </p:txBody>
      </p:sp>
      <p:pic>
        <p:nvPicPr>
          <p:cNvPr id="3" name="Picture 2" descr="40 Transactio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Member Transaction</a:t>
            </a:r>
            <a:endParaRPr lang="en-US" dirty="0"/>
          </a:p>
        </p:txBody>
      </p:sp>
      <p:pic>
        <p:nvPicPr>
          <p:cNvPr id="3" name="Picture 2" descr="41 Non Member Transaction Repor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Report</a:t>
            </a:r>
            <a:endParaRPr lang="en-US" dirty="0"/>
          </a:p>
        </p:txBody>
      </p:sp>
      <p:pic>
        <p:nvPicPr>
          <p:cNvPr id="3" name="Picture 2" descr="42 Transaction Repor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Report as Cash / Bank</a:t>
            </a:r>
            <a:endParaRPr lang="en-US" dirty="0"/>
          </a:p>
        </p:txBody>
      </p:sp>
      <p:pic>
        <p:nvPicPr>
          <p:cNvPr id="3" name="Picture 2" descr="43 Transaction Cash Bank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Details</a:t>
            </a:r>
            <a:endParaRPr lang="en-US" dirty="0"/>
          </a:p>
        </p:txBody>
      </p:sp>
      <p:pic>
        <p:nvPicPr>
          <p:cNvPr id="3" name="Picture 2" descr="44 Received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- Expenditure</a:t>
            </a:r>
            <a:endParaRPr lang="en-US" dirty="0"/>
          </a:p>
        </p:txBody>
      </p:sp>
      <p:pic>
        <p:nvPicPr>
          <p:cNvPr id="3" name="Picture 2" descr="45 Income Expenditur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Visitor Record</a:t>
            </a:r>
            <a:endParaRPr lang="en-US" dirty="0"/>
          </a:p>
        </p:txBody>
      </p:sp>
      <p:pic>
        <p:nvPicPr>
          <p:cNvPr id="3" name="Picture 2" descr="46 Visitor Entr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PDF</a:t>
            </a:r>
            <a:endParaRPr lang="en-US" dirty="0"/>
          </a:p>
        </p:txBody>
      </p:sp>
      <p:pic>
        <p:nvPicPr>
          <p:cNvPr id="3" name="Picture 2" descr="47 Data in PDF Form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Society Online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685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Echo Software Consultancy Services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136339"/>
            <a:ext cx="8382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3"/>
              </a:rPr>
              <a:t>Android App :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 smtClean="0"/>
          </a:p>
          <a:p>
            <a:r>
              <a:rPr lang="en-US" dirty="0" smtClean="0"/>
              <a:t>1. For Society Manager (To authorize members to enter in Pool / Club House). </a:t>
            </a:r>
          </a:p>
          <a:p>
            <a:endParaRPr lang="en-US" dirty="0" smtClean="0"/>
          </a:p>
          <a:p>
            <a:r>
              <a:rPr lang="en-US" dirty="0" smtClean="0"/>
              <a:t>2. For Members (</a:t>
            </a:r>
            <a:r>
              <a:rPr lang="en-US" dirty="0"/>
              <a:t>check Members List,  Vehicle details , Visitor details, Bills , Receipt , Information posted </a:t>
            </a:r>
            <a:r>
              <a:rPr lang="en-US" dirty="0" smtClean="0"/>
              <a:t>by Manager</a:t>
            </a:r>
            <a:r>
              <a:rPr lang="en-US" dirty="0"/>
              <a:t> , Important Phone </a:t>
            </a:r>
            <a:r>
              <a:rPr lang="en-US" dirty="0" err="1"/>
              <a:t>Nos</a:t>
            </a:r>
            <a:r>
              <a:rPr lang="en-US" dirty="0"/>
              <a:t> </a:t>
            </a:r>
            <a:r>
              <a:rPr lang="en-US" dirty="0" smtClean="0"/>
              <a:t>, Download </a:t>
            </a:r>
            <a:r>
              <a:rPr lang="en-US" dirty="0"/>
              <a:t>documents uploaded by Manager , Post Complaints </a:t>
            </a:r>
            <a:r>
              <a:rPr lang="en-US" dirty="0" smtClean="0"/>
              <a:t>, Check </a:t>
            </a:r>
            <a:r>
              <a:rPr lang="en-US" dirty="0"/>
              <a:t>complaints status , Post important Phone numbers </a:t>
            </a:r>
            <a:r>
              <a:rPr lang="en-US" dirty="0" smtClean="0"/>
              <a:t>useful </a:t>
            </a:r>
            <a:r>
              <a:rPr lang="en-US" dirty="0"/>
              <a:t>for all society </a:t>
            </a:r>
            <a:r>
              <a:rPr lang="en-US" dirty="0" smtClean="0"/>
              <a:t>members).</a:t>
            </a:r>
          </a:p>
          <a:p>
            <a:endParaRPr lang="en-US" dirty="0" smtClean="0"/>
          </a:p>
          <a:p>
            <a:r>
              <a:rPr lang="en-US" dirty="0" smtClean="0"/>
              <a:t>3. For Security Staff to upload visitor information.</a:t>
            </a:r>
          </a:p>
          <a:p>
            <a:endParaRPr lang="en-US" dirty="0" smtClean="0"/>
          </a:p>
          <a:p>
            <a:r>
              <a:rPr lang="en-US" dirty="0" smtClean="0"/>
              <a:t>4. For Pool / Club house to check authorization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List (</a:t>
            </a:r>
            <a:r>
              <a:rPr lang="en-US" dirty="0" err="1" smtClean="0"/>
              <a:t>Pdf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 descr="48 Member List in PDF Form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(</a:t>
            </a:r>
            <a:r>
              <a:rPr lang="en-US" dirty="0" err="1" smtClean="0"/>
              <a:t>Pdf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 descr="49 Bill in PDF Form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(</a:t>
            </a:r>
            <a:r>
              <a:rPr lang="en-US" dirty="0" err="1" smtClean="0"/>
              <a:t>Pdf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 descr="50 Transaction in PDF Form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– Expenditure (</a:t>
            </a:r>
            <a:r>
              <a:rPr lang="en-US" dirty="0" err="1" smtClean="0"/>
              <a:t>Pdf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 descr="51 Income - Expenditure in PDF Form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</a:t>
            </a:r>
            <a:endParaRPr lang="en-US" dirty="0"/>
          </a:p>
        </p:txBody>
      </p:sp>
      <p:pic>
        <p:nvPicPr>
          <p:cNvPr id="3" name="Picture 2" descr="51 Income in PDF Form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Transaction Report</a:t>
            </a:r>
            <a:endParaRPr lang="en-US" dirty="0"/>
          </a:p>
        </p:txBody>
      </p:sp>
      <p:pic>
        <p:nvPicPr>
          <p:cNvPr id="3" name="Picture 2" descr="52 Member Report in PDF Form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Transaction Report</a:t>
            </a:r>
            <a:endParaRPr lang="en-US" dirty="0"/>
          </a:p>
        </p:txBody>
      </p:sp>
      <p:pic>
        <p:nvPicPr>
          <p:cNvPr id="3" name="Picture 2" descr="53 Member Ledger in PDF Form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Database</a:t>
            </a:r>
            <a:endParaRPr lang="en-US" dirty="0"/>
          </a:p>
        </p:txBody>
      </p:sp>
      <p:pic>
        <p:nvPicPr>
          <p:cNvPr id="3" name="Picture 2" descr="54 Employe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Society Online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685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Echo Software Consultancy Services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136339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3"/>
              </a:rPr>
              <a:t>Android App :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5" name="Picture 4" descr="1 Android Ap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2438400"/>
            <a:ext cx="1851660" cy="4114800"/>
          </a:xfrm>
          <a:prstGeom prst="rect">
            <a:avLst/>
          </a:prstGeom>
        </p:spPr>
      </p:pic>
      <p:pic>
        <p:nvPicPr>
          <p:cNvPr id="6" name="Picture 5" descr="2 Android Ap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2438400"/>
            <a:ext cx="18288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(Website)</a:t>
            </a:r>
            <a:endParaRPr lang="en-US" dirty="0"/>
          </a:p>
        </p:txBody>
      </p:sp>
      <p:pic>
        <p:nvPicPr>
          <p:cNvPr id="3" name="Picture 2" descr="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133600" y="44958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Society</a:t>
            </a:r>
            <a:endParaRPr lang="en-US" dirty="0"/>
          </a:p>
        </p:txBody>
      </p:sp>
      <p:pic>
        <p:nvPicPr>
          <p:cNvPr id="3" name="Picture 2" descr="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Menu</a:t>
            </a:r>
            <a:endParaRPr lang="en-US" dirty="0"/>
          </a:p>
        </p:txBody>
      </p:sp>
      <p:pic>
        <p:nvPicPr>
          <p:cNvPr id="3" name="Picture 2" descr="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709738"/>
            <a:ext cx="8229600" cy="4627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3400" y="5410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Add Master Record first , prior to make any Bill / Transaction.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39633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Assign PWD to Member : So that Members can use Website / Android App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442</Words>
  <Application>Microsoft Office PowerPoint</Application>
  <PresentationFormat>On-screen Show (4:3)</PresentationFormat>
  <Paragraphs>97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Society Online</vt:lpstr>
      <vt:lpstr>Society Online</vt:lpstr>
      <vt:lpstr>Society Online</vt:lpstr>
      <vt:lpstr>Society Online</vt:lpstr>
      <vt:lpstr>Society Online</vt:lpstr>
      <vt:lpstr>Society Online</vt:lpstr>
      <vt:lpstr>Login (Website)</vt:lpstr>
      <vt:lpstr>Add Society</vt:lpstr>
      <vt:lpstr>Main Menu</vt:lpstr>
      <vt:lpstr>Create Charges</vt:lpstr>
      <vt:lpstr>Create Expenditure</vt:lpstr>
      <vt:lpstr>Create Property Details</vt:lpstr>
      <vt:lpstr>Create Members Database</vt:lpstr>
      <vt:lpstr>Assign Charges to Members (for Auto Bill Generation)</vt:lpstr>
      <vt:lpstr>Assign Late fee and Bill Duration</vt:lpstr>
      <vt:lpstr>Create Non Member Group</vt:lpstr>
      <vt:lpstr>Create Non Member’s Database</vt:lpstr>
      <vt:lpstr>Insert Opening Balance (Bank)</vt:lpstr>
      <vt:lpstr>Insert Opening Balance (Bank)</vt:lpstr>
      <vt:lpstr>Insert Opening Balance (Cash)</vt:lpstr>
      <vt:lpstr>Create Bill Single</vt:lpstr>
      <vt:lpstr>Create Bill Single</vt:lpstr>
      <vt:lpstr>Bill format Generated online</vt:lpstr>
      <vt:lpstr>Bill format Generated Pdf format</vt:lpstr>
      <vt:lpstr>Bill can be Emailed to All members with single click</vt:lpstr>
      <vt:lpstr>Create Bill to all members with single click (As charges assigned)</vt:lpstr>
      <vt:lpstr>Create Bill to all members with single click (As charges assigned)</vt:lpstr>
      <vt:lpstr>Bill in Pdf format</vt:lpstr>
      <vt:lpstr>Transaction as Bill received</vt:lpstr>
      <vt:lpstr>Transaction as Bill received</vt:lpstr>
      <vt:lpstr>Bank Transaction report</vt:lpstr>
      <vt:lpstr>Cash Transaction report</vt:lpstr>
      <vt:lpstr>Member’s List</vt:lpstr>
      <vt:lpstr>All Member Ledger</vt:lpstr>
      <vt:lpstr>Single Member Ledger</vt:lpstr>
      <vt:lpstr>Member Balance Report</vt:lpstr>
      <vt:lpstr>Member Defaulter Report</vt:lpstr>
      <vt:lpstr>Bill Details</vt:lpstr>
      <vt:lpstr>Received Amount as per Charges</vt:lpstr>
      <vt:lpstr>Member’s Bill / Received Report</vt:lpstr>
      <vt:lpstr>Received by Members</vt:lpstr>
      <vt:lpstr>Transaction Reports</vt:lpstr>
      <vt:lpstr>Non Member Transaction</vt:lpstr>
      <vt:lpstr>Transaction Report</vt:lpstr>
      <vt:lpstr>Transaction Report as Cash / Bank</vt:lpstr>
      <vt:lpstr>Transaction Details</vt:lpstr>
      <vt:lpstr>Income - Expenditure</vt:lpstr>
      <vt:lpstr>Visitor Record</vt:lpstr>
      <vt:lpstr>Generate PDF</vt:lpstr>
      <vt:lpstr>Member List (Pdf)</vt:lpstr>
      <vt:lpstr>Bill (Pdf)</vt:lpstr>
      <vt:lpstr>Transaction (Pdf)</vt:lpstr>
      <vt:lpstr>Income – Expenditure (Pdf)</vt:lpstr>
      <vt:lpstr>Transaction</vt:lpstr>
      <vt:lpstr>Member Transaction Report</vt:lpstr>
      <vt:lpstr>Member Transaction Report</vt:lpstr>
      <vt:lpstr>Employee Database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 Online</dc:title>
  <dc:creator>Apeksha</dc:creator>
  <cp:lastModifiedBy>Apeksha</cp:lastModifiedBy>
  <cp:revision>15</cp:revision>
  <dcterms:created xsi:type="dcterms:W3CDTF">2024-12-27T12:34:56Z</dcterms:created>
  <dcterms:modified xsi:type="dcterms:W3CDTF">2024-12-27T15:34:08Z</dcterms:modified>
</cp:coreProperties>
</file>